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7" r:id="rId1"/>
    <p:sldMasterId id="2147483772" r:id="rId2"/>
  </p:sldMasterIdLst>
  <p:notesMasterIdLst>
    <p:notesMasterId r:id="rId20"/>
  </p:notesMasterIdLst>
  <p:sldIdLst>
    <p:sldId id="419" r:id="rId3"/>
    <p:sldId id="420" r:id="rId4"/>
    <p:sldId id="421" r:id="rId5"/>
    <p:sldId id="422" r:id="rId6"/>
    <p:sldId id="424" r:id="rId7"/>
    <p:sldId id="427" r:id="rId8"/>
    <p:sldId id="425" r:id="rId9"/>
    <p:sldId id="426" r:id="rId10"/>
    <p:sldId id="428" r:id="rId11"/>
    <p:sldId id="429" r:id="rId12"/>
    <p:sldId id="430" r:id="rId13"/>
    <p:sldId id="431" r:id="rId14"/>
    <p:sldId id="432" r:id="rId15"/>
    <p:sldId id="433" r:id="rId16"/>
    <p:sldId id="434" r:id="rId17"/>
    <p:sldId id="435" r:id="rId18"/>
    <p:sldId id="436" r:id="rId1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3942"/>
    <a:srgbClr val="A50021"/>
    <a:srgbClr val="BC149C"/>
    <a:srgbClr val="A617A9"/>
    <a:srgbClr val="AA0AB6"/>
    <a:srgbClr val="9900FF"/>
    <a:srgbClr val="3333CC"/>
    <a:srgbClr val="C1BABF"/>
    <a:srgbClr val="86CD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10"/>
    <p:restoredTop sz="96433" autoAdjust="0"/>
  </p:normalViewPr>
  <p:slideViewPr>
    <p:cSldViewPr snapToGrid="0">
      <p:cViewPr>
        <p:scale>
          <a:sx n="83" d="100"/>
          <a:sy n="83" d="100"/>
        </p:scale>
        <p:origin x="-27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133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136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13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0B8BC3-0DEF-4D7B-B069-CFB5013D597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41921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208AA9-0E02-45BE-BC73-3C0780559AA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385269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168590-582B-4BB0-87E0-D6876173EE0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95844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A0B710-2070-4D0E-ABE6-806A9C573ED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119994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161DE8-B8FB-4954-9423-26DA04EA2F1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016589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72A116-7873-4149-B12E-EB4FA482939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552694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92A336-F018-4E3F-AC17-5B056FCED5A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453360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4EC570-4683-4F96-BCAF-EA6F33971A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46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B38E13-C95E-48AA-8685-D311A0287E1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792151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0746DF-DDA9-4DAE-AC63-3F4B2343C76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556746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A95223-250A-434B-87F3-F9FDC5FADA1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09698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773ADC3A-E8E6-46BF-91DA-4276E0762D6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673560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Powerpoint Templates Blue Backgrounds, star shine background HD wallpaper | 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48600" y="6400800"/>
            <a:ext cx="28194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400" kern="1200">
                <a:solidFill>
                  <a:srgbClr val="FFFFFF"/>
                </a:solidFill>
                <a:cs typeface="+mn-cs"/>
              </a:rPr>
              <a:t>Lord, I offer my life to You  1/4</a:t>
            </a:r>
          </a:p>
        </p:txBody>
      </p:sp>
      <p:sp>
        <p:nvSpPr>
          <p:cNvPr id="6148" name="Rectangle 6"/>
          <p:cNvSpPr>
            <a:spLocks noChangeArrowheads="1"/>
          </p:cNvSpPr>
          <p:nvPr/>
        </p:nvSpPr>
        <p:spPr bwMode="auto">
          <a:xfrm>
            <a:off x="1689100" y="647700"/>
            <a:ext cx="8839200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 sz="4800" b="1" kern="1200" dirty="0">
              <a:solidFill>
                <a:srgbClr val="FFFF00"/>
              </a:solidFill>
              <a:cs typeface="+mn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7200" b="1" kern="1200" dirty="0" smtClean="0">
                <a:solidFill>
                  <a:srgbClr val="000000"/>
                </a:solidFill>
                <a:cs typeface="+mn-cs"/>
              </a:rPr>
              <a:t>You </a:t>
            </a:r>
            <a:r>
              <a:rPr lang="en-US" altLang="en-US" sz="7200" b="1" kern="1200" dirty="0">
                <a:solidFill>
                  <a:srgbClr val="000000"/>
                </a:solidFill>
                <a:cs typeface="+mn-cs"/>
              </a:rPr>
              <a:t>are My All in All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 sz="7200" b="1" kern="1200" dirty="0">
              <a:solidFill>
                <a:srgbClr val="000000"/>
              </a:solidFill>
              <a:cs typeface="+mn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zh-CN" altLang="en-US" sz="7200" b="1" kern="1200" dirty="0">
                <a:solidFill>
                  <a:srgbClr val="760000"/>
                </a:solidFill>
                <a:cs typeface="+mn-cs"/>
              </a:rPr>
              <a:t>你是我的一切  </a:t>
            </a:r>
            <a:endParaRPr lang="en-US" altLang="zh-CN" sz="7200" b="1" kern="1200" dirty="0">
              <a:solidFill>
                <a:srgbClr val="760000"/>
              </a:solidFill>
              <a:cs typeface="+mn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6000" b="1" kern="1200" dirty="0">
                <a:solidFill>
                  <a:srgbClr val="FFFF00"/>
                </a:solidFill>
                <a:cs typeface="+mn-cs"/>
              </a:rPr>
              <a:t> </a:t>
            </a:r>
            <a:r>
              <a:rPr lang="en-US" altLang="zh-CN" sz="1600" b="1" kern="1200" dirty="0">
                <a:solidFill>
                  <a:srgbClr val="FFFFFF"/>
                </a:solidFill>
                <a:cs typeface="+mn-cs"/>
              </a:rPr>
              <a:t/>
            </a:r>
            <a:br>
              <a:rPr lang="en-US" altLang="zh-CN" sz="1600" b="1" kern="1200" dirty="0">
                <a:solidFill>
                  <a:srgbClr val="FFFFFF"/>
                </a:solidFill>
                <a:cs typeface="+mn-cs"/>
              </a:rPr>
            </a:br>
            <a:endParaRPr lang="en-US" altLang="en-US" sz="2400" kern="1200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7510464" y="6319838"/>
            <a:ext cx="3157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zh-TW" sz="2400" kern="1200">
                <a:solidFill>
                  <a:srgbClr val="002060"/>
                </a:solidFill>
                <a:cs typeface="+mn-cs"/>
              </a:rPr>
              <a:t>You are my all in all 1/6</a:t>
            </a:r>
          </a:p>
        </p:txBody>
      </p:sp>
    </p:spTree>
    <p:extLst>
      <p:ext uri="{BB962C8B-B14F-4D97-AF65-F5344CB8AC3E}">
        <p14:creationId xmlns:p14="http://schemas.microsoft.com/office/powerpoint/2010/main" val="41156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0" descr="Powerpoint Templates Blue Backgrounds, star shine background HD wallpaper | 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275127" cy="694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48600" y="6400800"/>
            <a:ext cx="28194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400" kern="1200">
                <a:solidFill>
                  <a:srgbClr val="FFFFFF"/>
                </a:solidFill>
                <a:cs typeface="+mn-cs"/>
              </a:rPr>
              <a:t>Lord, I offer my life to You  1/4</a:t>
            </a:r>
          </a:p>
        </p:txBody>
      </p:sp>
      <p:sp>
        <p:nvSpPr>
          <p:cNvPr id="8" name="Rectangle 7"/>
          <p:cNvSpPr/>
          <p:nvPr/>
        </p:nvSpPr>
        <p:spPr>
          <a:xfrm>
            <a:off x="1654175" y="533400"/>
            <a:ext cx="8915400" cy="5755422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endParaRPr lang="en-US" altLang="zh-TW" sz="4800" b="1" kern="1200" dirty="0">
              <a:solidFill>
                <a:srgbClr val="000000"/>
              </a:solidFill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zh-CN" altLang="en-US" sz="5400" b="1" kern="1200" dirty="0">
                <a:solidFill>
                  <a:srgbClr val="760000"/>
                </a:solidFill>
                <a:latin typeface="Arial" charset="0"/>
                <a:cs typeface="Arial" charset="0"/>
              </a:rPr>
              <a:t>你是我依靠的力量</a:t>
            </a:r>
            <a:endParaRPr lang="en-US" altLang="zh-CN" sz="5400" b="1" kern="1200" dirty="0">
              <a:solidFill>
                <a:srgbClr val="760000"/>
              </a:solidFill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zh-CN" altLang="en-US" sz="5400" b="1" kern="1200" dirty="0">
                <a:solidFill>
                  <a:srgbClr val="760000"/>
                </a:solidFill>
                <a:latin typeface="新細明體" pitchFamily="18" charset="-120"/>
                <a:cs typeface="+mn-cs"/>
              </a:rPr>
              <a:t>你是我寻求的宝藏</a:t>
            </a:r>
            <a:endParaRPr lang="en-US" altLang="zh-CN" sz="5400" b="1" kern="1200" dirty="0">
              <a:solidFill>
                <a:srgbClr val="760000"/>
              </a:solidFill>
              <a:latin typeface="新細明體" pitchFamily="18" charset="-120"/>
              <a:cs typeface="+mn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endParaRPr lang="en-US" altLang="zh-TW" sz="4800" b="1" kern="1200" dirty="0">
              <a:solidFill>
                <a:srgbClr val="000000"/>
              </a:solidFill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zh-TW" sz="4000" b="1" kern="1200" dirty="0">
                <a:solidFill>
                  <a:srgbClr val="000000"/>
                </a:solidFill>
                <a:cs typeface="Arial" charset="0"/>
              </a:rPr>
              <a:t>You are my strength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zh-TW" sz="4000" b="1" kern="1200" dirty="0">
                <a:solidFill>
                  <a:srgbClr val="000000"/>
                </a:solidFill>
                <a:cs typeface="Arial" charset="0"/>
              </a:rPr>
              <a:t>when I am </a:t>
            </a:r>
            <a:r>
              <a:rPr lang="en-US" altLang="zh-TW" sz="4000" b="1" kern="1200" dirty="0" smtClean="0">
                <a:solidFill>
                  <a:srgbClr val="000000"/>
                </a:solidFill>
                <a:cs typeface="Arial" charset="0"/>
              </a:rPr>
              <a:t>weak</a:t>
            </a:r>
            <a:endParaRPr lang="en-US" altLang="zh-CN" sz="4000" b="1" kern="1200" dirty="0">
              <a:solidFill>
                <a:srgbClr val="FFFFFF"/>
              </a:solidFill>
              <a:latin typeface="新細明體" pitchFamily="18" charset="-120"/>
              <a:cs typeface="+mn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zh-TW" sz="4000" b="1" kern="1200" dirty="0">
                <a:solidFill>
                  <a:srgbClr val="000000"/>
                </a:solidFill>
                <a:cs typeface="Arial" charset="0"/>
              </a:rPr>
              <a:t>You are the treasure that I seek</a:t>
            </a:r>
            <a:r>
              <a:rPr lang="en-US" altLang="zh-CN" sz="4800" b="1" kern="1200" dirty="0">
                <a:solidFill>
                  <a:srgbClr val="FFFFFF"/>
                </a:solidFill>
                <a:latin typeface="新細明體" pitchFamily="18" charset="-120"/>
                <a:cs typeface="+mn-cs"/>
              </a:rPr>
              <a:t/>
            </a:r>
            <a:br>
              <a:rPr lang="en-US" altLang="zh-CN" sz="4800" b="1" kern="1200" dirty="0">
                <a:solidFill>
                  <a:srgbClr val="FFFFFF"/>
                </a:solidFill>
                <a:latin typeface="新細明體" pitchFamily="18" charset="-120"/>
                <a:cs typeface="+mn-cs"/>
              </a:rPr>
            </a:br>
            <a:endParaRPr lang="en-US" altLang="en-US" sz="4400" b="1" kern="1200" dirty="0">
              <a:solidFill>
                <a:srgbClr val="760000"/>
              </a:solidFill>
              <a:latin typeface="新細明體" pitchFamily="18" charset="-120"/>
              <a:cs typeface="+mn-cs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124200" y="3352800"/>
            <a:ext cx="56705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zh-TW" sz="4400" b="1" kern="1200">
                <a:solidFill>
                  <a:srgbClr val="760000"/>
                </a:solidFill>
                <a:latin typeface="Arial" charset="0"/>
                <a:cs typeface="Arial" charset="0"/>
              </a:rPr>
              <a:t> </a:t>
            </a:r>
            <a:endParaRPr lang="en-US" altLang="zh-TW" sz="4400" b="1" kern="1200">
              <a:solidFill>
                <a:srgbClr val="760000"/>
              </a:solidFill>
              <a:cs typeface="Arial" charset="0"/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7510464" y="6319838"/>
            <a:ext cx="3157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zh-TW" sz="2400" kern="1200">
                <a:solidFill>
                  <a:srgbClr val="002060"/>
                </a:solidFill>
                <a:cs typeface="+mn-cs"/>
              </a:rPr>
              <a:t>You are my all in all 1/6</a:t>
            </a:r>
          </a:p>
        </p:txBody>
      </p:sp>
    </p:spTree>
    <p:extLst>
      <p:ext uri="{BB962C8B-B14F-4D97-AF65-F5344CB8AC3E}">
        <p14:creationId xmlns:p14="http://schemas.microsoft.com/office/powerpoint/2010/main" val="77875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Powerpoint Templates Blue Backgrounds, star shine background HD wallpaper | 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12191999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48600" y="6400800"/>
            <a:ext cx="28194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400" kern="1200">
                <a:solidFill>
                  <a:srgbClr val="FFFFFF"/>
                </a:solidFill>
                <a:cs typeface="+mn-cs"/>
              </a:rPr>
              <a:t>Lord, I offer my life to You  1/4</a:t>
            </a:r>
          </a:p>
        </p:txBody>
      </p:sp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1743435" y="1069746"/>
            <a:ext cx="88392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 sz="4800" b="1" kern="1200" dirty="0">
              <a:solidFill>
                <a:srgbClr val="FFFF00"/>
              </a:solidFill>
              <a:cs typeface="+mn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zh-CN" altLang="en-US" sz="6000" b="1" kern="1200" dirty="0">
                <a:solidFill>
                  <a:srgbClr val="760000"/>
                </a:solidFill>
                <a:cs typeface="+mn-cs"/>
              </a:rPr>
              <a:t>你是我的一切  </a:t>
            </a:r>
            <a:endParaRPr lang="en-US" altLang="zh-CN" sz="6000" b="1" kern="1200" dirty="0">
              <a:solidFill>
                <a:srgbClr val="760000"/>
              </a:solidFill>
              <a:cs typeface="+mn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 sz="4800" b="1" kern="1200" dirty="0">
              <a:solidFill>
                <a:srgbClr val="FFFF00"/>
              </a:solidFill>
              <a:cs typeface="+mn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6000" b="1" kern="1200" dirty="0">
                <a:solidFill>
                  <a:srgbClr val="000000"/>
                </a:solidFill>
                <a:cs typeface="+mn-cs"/>
              </a:rPr>
              <a:t>You are My All in All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6000" b="1" kern="1200" dirty="0" smtClean="0">
                <a:solidFill>
                  <a:srgbClr val="FFFF00"/>
                </a:solidFill>
                <a:cs typeface="+mn-cs"/>
              </a:rPr>
              <a:t> </a:t>
            </a:r>
            <a:r>
              <a:rPr lang="en-US" altLang="zh-CN" sz="1600" b="1" kern="1200" dirty="0">
                <a:solidFill>
                  <a:srgbClr val="FFFFFF"/>
                </a:solidFill>
                <a:cs typeface="+mn-cs"/>
              </a:rPr>
              <a:t/>
            </a:r>
            <a:br>
              <a:rPr lang="en-US" altLang="zh-CN" sz="1600" b="1" kern="1200" dirty="0">
                <a:solidFill>
                  <a:srgbClr val="FFFFFF"/>
                </a:solidFill>
                <a:cs typeface="+mn-cs"/>
              </a:rPr>
            </a:br>
            <a:endParaRPr lang="en-US" altLang="en-US" sz="2400" kern="1200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7510464" y="6319838"/>
            <a:ext cx="3157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zh-TW" sz="2400" kern="1200">
                <a:solidFill>
                  <a:srgbClr val="002060"/>
                </a:solidFill>
                <a:cs typeface="+mn-cs"/>
              </a:rPr>
              <a:t>You are my all in all 1/6</a:t>
            </a:r>
          </a:p>
        </p:txBody>
      </p:sp>
    </p:spTree>
    <p:extLst>
      <p:ext uri="{BB962C8B-B14F-4D97-AF65-F5344CB8AC3E}">
        <p14:creationId xmlns:p14="http://schemas.microsoft.com/office/powerpoint/2010/main" val="186423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0" descr="Powerpoint Templates Blue Backgrounds, star shine background HD wallpaper | 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813"/>
            <a:ext cx="12192000" cy="6940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48600" y="6400800"/>
            <a:ext cx="28194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400" kern="1200">
                <a:solidFill>
                  <a:srgbClr val="FFFFFF"/>
                </a:solidFill>
                <a:cs typeface="+mn-cs"/>
              </a:rPr>
              <a:t>Lord, I offer my life to You  1/4</a:t>
            </a:r>
          </a:p>
        </p:txBody>
      </p:sp>
      <p:sp>
        <p:nvSpPr>
          <p:cNvPr id="8" name="Rectangle 7"/>
          <p:cNvSpPr/>
          <p:nvPr/>
        </p:nvSpPr>
        <p:spPr>
          <a:xfrm>
            <a:off x="1638300" y="752088"/>
            <a:ext cx="8915400" cy="5201424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zh-TW" sz="4000" b="1" kern="1200" dirty="0">
                <a:solidFill>
                  <a:srgbClr val="FFFF00"/>
                </a:solidFill>
                <a:cs typeface="Arial" charset="0"/>
              </a:rPr>
              <a:t>  </a:t>
            </a:r>
            <a:r>
              <a:rPr lang="zh-CN" altLang="en-US" sz="4000" b="1" kern="1200" dirty="0">
                <a:solidFill>
                  <a:srgbClr val="FFFFFF"/>
                </a:solidFill>
                <a:cs typeface="+mn-cs"/>
              </a:rPr>
              <a:t> </a:t>
            </a:r>
            <a:r>
              <a:rPr lang="en-US" altLang="en-US" sz="4000" b="1" kern="1200" dirty="0">
                <a:solidFill>
                  <a:srgbClr val="FFFFFF"/>
                </a:solidFill>
                <a:cs typeface="+mn-cs"/>
              </a:rPr>
              <a:t/>
            </a:r>
            <a:br>
              <a:rPr lang="en-US" altLang="en-US" sz="4000" b="1" kern="1200" dirty="0">
                <a:solidFill>
                  <a:srgbClr val="FFFFFF"/>
                </a:solidFill>
                <a:cs typeface="+mn-cs"/>
              </a:rPr>
            </a:br>
            <a:r>
              <a:rPr lang="zh-CN" altLang="en-US" sz="5400" b="1" kern="1200" dirty="0">
                <a:solidFill>
                  <a:srgbClr val="760000"/>
                </a:solidFill>
                <a:cs typeface="+mn-cs"/>
              </a:rPr>
              <a:t>你好比贵重的珠宝</a:t>
            </a:r>
            <a:endParaRPr lang="en-US" altLang="zh-CN" sz="5400" b="1" kern="1200" dirty="0">
              <a:solidFill>
                <a:srgbClr val="760000"/>
              </a:solidFill>
              <a:cs typeface="+mn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zh-CN" altLang="en-US" sz="5400" b="1" kern="1200" dirty="0">
                <a:solidFill>
                  <a:srgbClr val="760000"/>
                </a:solidFill>
                <a:latin typeface="新細明體" pitchFamily="18" charset="-120"/>
                <a:cs typeface="+mn-cs"/>
              </a:rPr>
              <a:t>我怎能放弃你不要</a:t>
            </a:r>
            <a:endParaRPr lang="en-US" altLang="zh-CN" sz="5400" b="1" kern="1200" dirty="0">
              <a:solidFill>
                <a:srgbClr val="760000"/>
              </a:solidFill>
              <a:latin typeface="新細明體" pitchFamily="18" charset="-120"/>
              <a:cs typeface="+mn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endParaRPr lang="en-US" altLang="zh-CN" sz="4400" b="1" kern="1200" dirty="0">
              <a:solidFill>
                <a:srgbClr val="760000"/>
              </a:solidFill>
              <a:latin typeface="新細明體" pitchFamily="18" charset="-120"/>
              <a:cs typeface="+mn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zh-TW" sz="4800" b="1" kern="1200" dirty="0">
                <a:solidFill>
                  <a:srgbClr val="000000"/>
                </a:solidFill>
                <a:cs typeface="Arial" charset="0"/>
              </a:rPr>
              <a:t>Seeking You as a precious jewel </a:t>
            </a:r>
            <a:br>
              <a:rPr lang="en-US" altLang="zh-TW" sz="4800" b="1" kern="1200" dirty="0">
                <a:solidFill>
                  <a:srgbClr val="000000"/>
                </a:solidFill>
                <a:cs typeface="Arial" charset="0"/>
              </a:rPr>
            </a:br>
            <a:r>
              <a:rPr lang="en-US" altLang="en-US" sz="4800" b="1" kern="1200" dirty="0">
                <a:solidFill>
                  <a:srgbClr val="000000"/>
                </a:solidFill>
                <a:cs typeface="+mn-cs"/>
              </a:rPr>
              <a:t>Lord to give up I'd be a fool</a:t>
            </a:r>
            <a:br>
              <a:rPr lang="en-US" altLang="en-US" sz="4800" b="1" kern="1200" dirty="0">
                <a:solidFill>
                  <a:srgbClr val="000000"/>
                </a:solidFill>
                <a:cs typeface="+mn-cs"/>
              </a:rPr>
            </a:br>
            <a:endParaRPr lang="en-US" altLang="en-US" sz="4400" b="1" kern="1200" dirty="0">
              <a:solidFill>
                <a:srgbClr val="760000"/>
              </a:solidFill>
              <a:latin typeface="新細明體" pitchFamily="18" charset="-120"/>
              <a:cs typeface="+mn-cs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124200" y="3352800"/>
            <a:ext cx="56705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zh-TW" sz="4400" b="1" kern="1200">
                <a:solidFill>
                  <a:srgbClr val="760000"/>
                </a:solidFill>
                <a:latin typeface="Arial" charset="0"/>
                <a:cs typeface="Arial" charset="0"/>
              </a:rPr>
              <a:t> </a:t>
            </a:r>
            <a:endParaRPr lang="en-US" altLang="zh-TW" sz="4400" b="1" kern="1200">
              <a:solidFill>
                <a:srgbClr val="760000"/>
              </a:solidFill>
              <a:cs typeface="Arial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7510464" y="6319838"/>
            <a:ext cx="3157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zh-TW" sz="2400" kern="1200">
                <a:solidFill>
                  <a:srgbClr val="002060"/>
                </a:solidFill>
                <a:cs typeface="+mn-cs"/>
              </a:rPr>
              <a:t>You are my all in all 1/6</a:t>
            </a:r>
          </a:p>
        </p:txBody>
      </p:sp>
    </p:spTree>
    <p:extLst>
      <p:ext uri="{BB962C8B-B14F-4D97-AF65-F5344CB8AC3E}">
        <p14:creationId xmlns:p14="http://schemas.microsoft.com/office/powerpoint/2010/main" val="155533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Powerpoint Templates Blue Backgrounds, star shine background HD wallpaper | 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12191999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48600" y="6400800"/>
            <a:ext cx="28194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400" kern="1200">
                <a:solidFill>
                  <a:srgbClr val="FFFFFF"/>
                </a:solidFill>
                <a:cs typeface="+mn-cs"/>
              </a:rPr>
              <a:t>Lord, I offer my life to You  1/4</a:t>
            </a:r>
          </a:p>
        </p:txBody>
      </p:sp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1743435" y="1069746"/>
            <a:ext cx="88392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 sz="4800" b="1" kern="1200" dirty="0">
              <a:solidFill>
                <a:srgbClr val="FFFF00"/>
              </a:solidFill>
              <a:cs typeface="+mn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zh-CN" altLang="en-US" sz="6000" b="1" kern="1200" dirty="0">
                <a:solidFill>
                  <a:srgbClr val="760000"/>
                </a:solidFill>
                <a:cs typeface="+mn-cs"/>
              </a:rPr>
              <a:t>你是我的一切  </a:t>
            </a:r>
            <a:endParaRPr lang="en-US" altLang="zh-CN" sz="6000" b="1" kern="1200" dirty="0">
              <a:solidFill>
                <a:srgbClr val="760000"/>
              </a:solidFill>
              <a:cs typeface="+mn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 sz="4800" b="1" kern="1200" dirty="0">
              <a:solidFill>
                <a:srgbClr val="FFFF00"/>
              </a:solidFill>
              <a:cs typeface="+mn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6000" b="1" kern="1200" dirty="0">
                <a:solidFill>
                  <a:srgbClr val="000000"/>
                </a:solidFill>
                <a:cs typeface="+mn-cs"/>
              </a:rPr>
              <a:t>You are My All in All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6000" b="1" kern="1200" dirty="0" smtClean="0">
                <a:solidFill>
                  <a:srgbClr val="FFFF00"/>
                </a:solidFill>
                <a:cs typeface="+mn-cs"/>
              </a:rPr>
              <a:t> </a:t>
            </a:r>
            <a:r>
              <a:rPr lang="en-US" altLang="zh-CN" sz="1600" b="1" kern="1200" dirty="0">
                <a:solidFill>
                  <a:srgbClr val="FFFFFF"/>
                </a:solidFill>
                <a:cs typeface="+mn-cs"/>
              </a:rPr>
              <a:t/>
            </a:r>
            <a:br>
              <a:rPr lang="en-US" altLang="zh-CN" sz="1600" b="1" kern="1200" dirty="0">
                <a:solidFill>
                  <a:srgbClr val="FFFFFF"/>
                </a:solidFill>
                <a:cs typeface="+mn-cs"/>
              </a:rPr>
            </a:br>
            <a:endParaRPr lang="en-US" altLang="en-US" sz="2400" kern="1200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7510464" y="6319838"/>
            <a:ext cx="3157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zh-TW" sz="2400" kern="1200">
                <a:solidFill>
                  <a:srgbClr val="002060"/>
                </a:solidFill>
                <a:cs typeface="+mn-cs"/>
              </a:rPr>
              <a:t>You are my all in all 1/6</a:t>
            </a:r>
          </a:p>
        </p:txBody>
      </p:sp>
    </p:spTree>
    <p:extLst>
      <p:ext uri="{BB962C8B-B14F-4D97-AF65-F5344CB8AC3E}">
        <p14:creationId xmlns:p14="http://schemas.microsoft.com/office/powerpoint/2010/main" val="407109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Powerpoint Templates Blue Backgrounds, star shine background HD wallpaper | 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12191999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48600" y="6400800"/>
            <a:ext cx="28194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Lord, I offer my life to You  1/4</a:t>
            </a:r>
          </a:p>
        </p:txBody>
      </p:sp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1679575" y="381000"/>
            <a:ext cx="8839200" cy="637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800" b="1">
              <a:solidFill>
                <a:srgbClr val="FFFF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6000" b="1">
                <a:solidFill>
                  <a:srgbClr val="760000"/>
                </a:solidFill>
              </a:rPr>
              <a:t>耶稣神羔羊</a:t>
            </a:r>
            <a:br>
              <a:rPr lang="zh-CN" altLang="en-US" sz="6000" b="1">
                <a:solidFill>
                  <a:srgbClr val="760000"/>
                </a:solidFill>
              </a:rPr>
            </a:br>
            <a:r>
              <a:rPr lang="zh-CN" altLang="en-US" sz="6000" b="1">
                <a:solidFill>
                  <a:srgbClr val="760000"/>
                </a:solidFill>
              </a:rPr>
              <a:t> 配得大赞美  </a:t>
            </a:r>
            <a:r>
              <a:rPr lang="en-US" altLang="zh-CN" sz="6000" b="1">
                <a:solidFill>
                  <a:srgbClr val="760000"/>
                </a:solidFill>
              </a:rPr>
              <a:t>(x2)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800" b="1">
              <a:solidFill>
                <a:srgbClr val="FFFF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chemeClr val="bg1"/>
                </a:solidFill>
              </a:rPr>
              <a:t>Jesus, Lamb of God </a:t>
            </a:r>
            <a:br>
              <a:rPr lang="en-US" altLang="en-US" sz="4800" b="1">
                <a:solidFill>
                  <a:schemeClr val="bg1"/>
                </a:solidFill>
              </a:rPr>
            </a:br>
            <a:r>
              <a:rPr lang="en-US" altLang="en-US" sz="4800" b="1">
                <a:solidFill>
                  <a:schemeClr val="bg1"/>
                </a:solidFill>
              </a:rPr>
              <a:t>worthy is Your name  (x2)</a:t>
            </a:r>
            <a:r>
              <a:rPr lang="zh-CN" altLang="en-US" sz="6000" b="1">
                <a:solidFill>
                  <a:srgbClr val="760000"/>
                </a:solidFill>
              </a:rPr>
              <a:t>  </a:t>
            </a:r>
            <a:endParaRPr lang="en-US" altLang="zh-CN" sz="6000" b="1">
              <a:solidFill>
                <a:srgbClr val="76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b="1">
                <a:solidFill>
                  <a:srgbClr val="FFFF00"/>
                </a:solidFill>
              </a:rPr>
              <a:t> </a:t>
            </a:r>
            <a:r>
              <a:rPr lang="en-US" altLang="zh-CN" sz="1600" b="1"/>
              <a:t/>
            </a:r>
            <a:br>
              <a:rPr lang="en-US" altLang="zh-CN" sz="1600" b="1"/>
            </a:br>
            <a:endParaRPr lang="en-US" altLang="en-US" sz="2400"/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7510464" y="6319839"/>
            <a:ext cx="31886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solidFill>
                  <a:srgbClr val="002060"/>
                </a:solidFill>
              </a:rPr>
              <a:t>You are my all in all 1/6</a:t>
            </a:r>
          </a:p>
        </p:txBody>
      </p:sp>
    </p:spTree>
    <p:extLst>
      <p:ext uri="{BB962C8B-B14F-4D97-AF65-F5344CB8AC3E}">
        <p14:creationId xmlns:p14="http://schemas.microsoft.com/office/powerpoint/2010/main" val="260174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0" descr="Powerpoint Templates Blue Backgrounds, star shine background HD wallpaper | 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4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48600" y="6400800"/>
            <a:ext cx="28194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Lord, I offer my life to You  1/4</a:t>
            </a:r>
          </a:p>
        </p:txBody>
      </p:sp>
      <p:sp>
        <p:nvSpPr>
          <p:cNvPr id="8" name="Rectangle 7"/>
          <p:cNvSpPr/>
          <p:nvPr/>
        </p:nvSpPr>
        <p:spPr>
          <a:xfrm>
            <a:off x="868218" y="725488"/>
            <a:ext cx="10871199" cy="5386090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CN" altLang="en-US" sz="5400" b="1" dirty="0">
                <a:solidFill>
                  <a:srgbClr val="760000"/>
                </a:solidFill>
              </a:rPr>
              <a:t>洗净我一切的罪孽</a:t>
            </a:r>
            <a:endParaRPr lang="en-US" altLang="zh-CN" sz="5400" b="1" dirty="0">
              <a:solidFill>
                <a:srgbClr val="760000"/>
              </a:solidFill>
              <a:latin typeface="Arial" charset="0"/>
              <a:cs typeface="Arial" charset="0"/>
            </a:endParaRPr>
          </a:p>
          <a:p>
            <a:pPr algn="ctr" eaLnBrk="1" hangingPunct="1"/>
            <a:r>
              <a:rPr lang="zh-CN" altLang="en-US" sz="5400" b="1" dirty="0">
                <a:solidFill>
                  <a:srgbClr val="760000"/>
                </a:solidFill>
                <a:latin typeface="新細明體" pitchFamily="18" charset="-120"/>
              </a:rPr>
              <a:t>挪去我所有的羞辱</a:t>
            </a:r>
            <a:endParaRPr lang="en-US" altLang="en-US" sz="54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 eaLnBrk="1" hangingPunct="1"/>
            <a:endParaRPr lang="en-US" altLang="en-US" sz="48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 eaLnBrk="1" hangingPunct="1"/>
            <a:r>
              <a:rPr lang="en-US" altLang="en-US" sz="48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Taking </a:t>
            </a:r>
            <a:r>
              <a:rPr lang="en-US" altLang="en-US" sz="4800" b="1" dirty="0">
                <a:solidFill>
                  <a:srgbClr val="000000"/>
                </a:solidFill>
                <a:latin typeface="Arial" charset="0"/>
                <a:cs typeface="Arial" charset="0"/>
              </a:rPr>
              <a:t>my sin, my cross, </a:t>
            </a:r>
          </a:p>
          <a:p>
            <a:pPr algn="ctr" eaLnBrk="1" hangingPunct="1"/>
            <a:r>
              <a:rPr lang="en-US" altLang="en-US" sz="4800" b="1" dirty="0">
                <a:solidFill>
                  <a:srgbClr val="000000"/>
                </a:solidFill>
                <a:latin typeface="Arial" charset="0"/>
                <a:cs typeface="Arial" charset="0"/>
              </a:rPr>
              <a:t>my </a:t>
            </a:r>
            <a:r>
              <a:rPr lang="en-US" altLang="en-US" sz="48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shame</a:t>
            </a:r>
            <a:endParaRPr lang="en-US" altLang="zh-CN" sz="4800" b="1" dirty="0">
              <a:latin typeface="新細明體" pitchFamily="18" charset="-120"/>
            </a:endParaRPr>
          </a:p>
          <a:p>
            <a:pPr algn="ctr" eaLnBrk="1" hangingPunct="1"/>
            <a:r>
              <a:rPr lang="en-US" altLang="en-US" sz="4800" b="1" dirty="0">
                <a:solidFill>
                  <a:schemeClr val="bg1"/>
                </a:solidFill>
              </a:rPr>
              <a:t>Rising again I bless Your </a:t>
            </a:r>
            <a:r>
              <a:rPr lang="en-US" altLang="en-US" sz="4800" b="1" dirty="0" smtClean="0">
                <a:solidFill>
                  <a:schemeClr val="bg1"/>
                </a:solidFill>
              </a:rPr>
              <a:t>name</a:t>
            </a:r>
            <a:r>
              <a:rPr lang="en-US" altLang="zh-CN" sz="4800" b="1" dirty="0">
                <a:latin typeface="新細明體" pitchFamily="18" charset="-120"/>
              </a:rPr>
              <a:t/>
            </a:r>
            <a:br>
              <a:rPr lang="en-US" altLang="zh-CN" sz="4800" b="1" dirty="0">
                <a:latin typeface="新細明體" pitchFamily="18" charset="-120"/>
              </a:rPr>
            </a:br>
            <a:endParaRPr lang="en-US" altLang="en-US" sz="4400" b="1" dirty="0">
              <a:solidFill>
                <a:srgbClr val="760000"/>
              </a:solidFill>
              <a:latin typeface="新細明體" pitchFamily="18" charset="-12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124200" y="3352800"/>
            <a:ext cx="56705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/>
            <a:r>
              <a:rPr lang="en-US" altLang="zh-TW" sz="4400" b="1">
                <a:solidFill>
                  <a:srgbClr val="760000"/>
                </a:solidFill>
                <a:latin typeface="Arial" charset="0"/>
                <a:cs typeface="Arial" charset="0"/>
              </a:rPr>
              <a:t> </a:t>
            </a:r>
            <a:endParaRPr lang="en-US" altLang="zh-TW" sz="4400" b="1">
              <a:solidFill>
                <a:srgbClr val="760000"/>
              </a:solidFill>
              <a:cs typeface="Arial" charset="0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7510464" y="6319839"/>
            <a:ext cx="31886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solidFill>
                  <a:srgbClr val="002060"/>
                </a:solidFill>
              </a:rPr>
              <a:t>You are my all in all 1/6</a:t>
            </a:r>
          </a:p>
        </p:txBody>
      </p:sp>
    </p:spTree>
    <p:extLst>
      <p:ext uri="{BB962C8B-B14F-4D97-AF65-F5344CB8AC3E}">
        <p14:creationId xmlns:p14="http://schemas.microsoft.com/office/powerpoint/2010/main" val="217826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Powerpoint Templates Blue Backgrounds, star shine background HD wallpaper | 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12191999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48600" y="6400800"/>
            <a:ext cx="28194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400" kern="1200">
                <a:solidFill>
                  <a:srgbClr val="FFFFFF"/>
                </a:solidFill>
                <a:cs typeface="+mn-cs"/>
              </a:rPr>
              <a:t>Lord, I offer my life to You  1/4</a:t>
            </a:r>
          </a:p>
        </p:txBody>
      </p:sp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1743435" y="1069746"/>
            <a:ext cx="88392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 sz="4800" b="1" kern="1200" dirty="0">
              <a:solidFill>
                <a:srgbClr val="FFFF00"/>
              </a:solidFill>
              <a:cs typeface="+mn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zh-CN" altLang="en-US" sz="6000" b="1" kern="1200" dirty="0">
                <a:solidFill>
                  <a:srgbClr val="760000"/>
                </a:solidFill>
                <a:cs typeface="+mn-cs"/>
              </a:rPr>
              <a:t>你是我的一切  </a:t>
            </a:r>
            <a:endParaRPr lang="en-US" altLang="zh-CN" sz="6000" b="1" kern="1200" dirty="0">
              <a:solidFill>
                <a:srgbClr val="760000"/>
              </a:solidFill>
              <a:cs typeface="+mn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 sz="4800" b="1" kern="1200" dirty="0">
              <a:solidFill>
                <a:srgbClr val="FFFF00"/>
              </a:solidFill>
              <a:cs typeface="+mn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6000" b="1" kern="1200" dirty="0">
                <a:solidFill>
                  <a:srgbClr val="000000"/>
                </a:solidFill>
                <a:cs typeface="+mn-cs"/>
              </a:rPr>
              <a:t>You are My All in All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6000" b="1" kern="1200" dirty="0" smtClean="0">
                <a:solidFill>
                  <a:srgbClr val="FFFF00"/>
                </a:solidFill>
                <a:cs typeface="+mn-cs"/>
              </a:rPr>
              <a:t> </a:t>
            </a:r>
            <a:r>
              <a:rPr lang="en-US" altLang="zh-CN" sz="1600" b="1" kern="1200" dirty="0">
                <a:solidFill>
                  <a:srgbClr val="FFFFFF"/>
                </a:solidFill>
                <a:cs typeface="+mn-cs"/>
              </a:rPr>
              <a:t/>
            </a:r>
            <a:br>
              <a:rPr lang="en-US" altLang="zh-CN" sz="1600" b="1" kern="1200" dirty="0">
                <a:solidFill>
                  <a:srgbClr val="FFFFFF"/>
                </a:solidFill>
                <a:cs typeface="+mn-cs"/>
              </a:rPr>
            </a:br>
            <a:endParaRPr lang="en-US" altLang="en-US" sz="2400" kern="1200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7510464" y="6319838"/>
            <a:ext cx="3157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zh-TW" sz="2400" kern="1200">
                <a:solidFill>
                  <a:srgbClr val="002060"/>
                </a:solidFill>
                <a:cs typeface="+mn-cs"/>
              </a:rPr>
              <a:t>You are my all in all 1/6</a:t>
            </a:r>
          </a:p>
        </p:txBody>
      </p:sp>
    </p:spTree>
    <p:extLst>
      <p:ext uri="{BB962C8B-B14F-4D97-AF65-F5344CB8AC3E}">
        <p14:creationId xmlns:p14="http://schemas.microsoft.com/office/powerpoint/2010/main" val="299688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Powerpoint Templates Blue Backgrounds, star shine background HD wallpaper | 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12191999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48600" y="6400800"/>
            <a:ext cx="28194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Lord, I offer my life to You  1/4</a:t>
            </a:r>
          </a:p>
        </p:txBody>
      </p:sp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1679575" y="381000"/>
            <a:ext cx="8839200" cy="637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800" b="1" dirty="0">
              <a:solidFill>
                <a:srgbClr val="FFFF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6000" b="1" dirty="0">
                <a:solidFill>
                  <a:srgbClr val="760000"/>
                </a:solidFill>
              </a:rPr>
              <a:t>耶稣神羔羊</a:t>
            </a:r>
            <a:br>
              <a:rPr lang="zh-CN" altLang="en-US" sz="6000" b="1" dirty="0">
                <a:solidFill>
                  <a:srgbClr val="760000"/>
                </a:solidFill>
              </a:rPr>
            </a:br>
            <a:r>
              <a:rPr lang="zh-CN" altLang="en-US" sz="6000" b="1" dirty="0">
                <a:solidFill>
                  <a:srgbClr val="760000"/>
                </a:solidFill>
              </a:rPr>
              <a:t> 配得大赞美  </a:t>
            </a:r>
            <a:endParaRPr lang="en-US" altLang="zh-CN" sz="6000" b="1" dirty="0">
              <a:solidFill>
                <a:srgbClr val="76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800" b="1" dirty="0">
              <a:solidFill>
                <a:srgbClr val="FFFF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b="1" dirty="0">
                <a:solidFill>
                  <a:schemeClr val="bg1"/>
                </a:solidFill>
              </a:rPr>
              <a:t>Jesus, Lamb of God </a:t>
            </a:r>
            <a:br>
              <a:rPr lang="en-US" altLang="en-US" sz="4800" b="1" dirty="0">
                <a:solidFill>
                  <a:schemeClr val="bg1"/>
                </a:solidFill>
              </a:rPr>
            </a:br>
            <a:r>
              <a:rPr lang="en-US" altLang="en-US" sz="4800" b="1" dirty="0">
                <a:solidFill>
                  <a:schemeClr val="bg1"/>
                </a:solidFill>
              </a:rPr>
              <a:t>worthy is Your name  </a:t>
            </a:r>
            <a:r>
              <a:rPr lang="zh-CN" altLang="en-US" sz="6000" b="1" dirty="0" smtClean="0">
                <a:solidFill>
                  <a:srgbClr val="760000"/>
                </a:solidFill>
              </a:rPr>
              <a:t>  </a:t>
            </a:r>
            <a:endParaRPr lang="en-US" altLang="zh-CN" sz="6000" b="1" dirty="0">
              <a:solidFill>
                <a:srgbClr val="76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b="1" dirty="0">
                <a:solidFill>
                  <a:srgbClr val="FFFF00"/>
                </a:solidFill>
              </a:rPr>
              <a:t> </a:t>
            </a:r>
            <a:r>
              <a:rPr lang="en-US" altLang="zh-CN" sz="1600" b="1" dirty="0"/>
              <a:t/>
            </a:r>
            <a:br>
              <a:rPr lang="en-US" altLang="zh-CN" sz="1600" b="1" dirty="0"/>
            </a:br>
            <a:endParaRPr lang="en-US" altLang="en-US" sz="2400" dirty="0"/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7510464" y="6319839"/>
            <a:ext cx="31886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solidFill>
                  <a:srgbClr val="002060"/>
                </a:solidFill>
              </a:rPr>
              <a:t>You are my all in all 1/6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668000" y="5658568"/>
            <a:ext cx="12506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End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62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0" descr="Powerpoint Templates Blue Backgrounds, star shine background HD wallpaper | 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275127" cy="694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48600" y="6400800"/>
            <a:ext cx="28194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400" kern="1200">
                <a:solidFill>
                  <a:srgbClr val="FFFFFF"/>
                </a:solidFill>
                <a:cs typeface="+mn-cs"/>
              </a:rPr>
              <a:t>Lord, I offer my life to You  1/4</a:t>
            </a:r>
          </a:p>
        </p:txBody>
      </p:sp>
      <p:sp>
        <p:nvSpPr>
          <p:cNvPr id="8" name="Rectangle 7"/>
          <p:cNvSpPr/>
          <p:nvPr/>
        </p:nvSpPr>
        <p:spPr>
          <a:xfrm>
            <a:off x="1654175" y="533400"/>
            <a:ext cx="8915400" cy="5755422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endParaRPr lang="en-US" altLang="zh-TW" sz="4800" b="1" kern="1200" dirty="0">
              <a:solidFill>
                <a:srgbClr val="000000"/>
              </a:solidFill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zh-CN" altLang="en-US" sz="5400" b="1" kern="1200" dirty="0">
                <a:solidFill>
                  <a:srgbClr val="760000"/>
                </a:solidFill>
                <a:latin typeface="Arial" charset="0"/>
                <a:cs typeface="Arial" charset="0"/>
              </a:rPr>
              <a:t>你是我依靠的力量</a:t>
            </a:r>
            <a:endParaRPr lang="en-US" altLang="zh-CN" sz="5400" b="1" kern="1200" dirty="0">
              <a:solidFill>
                <a:srgbClr val="760000"/>
              </a:solidFill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zh-CN" altLang="en-US" sz="5400" b="1" kern="1200" dirty="0">
                <a:solidFill>
                  <a:srgbClr val="760000"/>
                </a:solidFill>
                <a:latin typeface="新細明體" pitchFamily="18" charset="-120"/>
                <a:cs typeface="+mn-cs"/>
              </a:rPr>
              <a:t>你是我寻求的宝藏</a:t>
            </a:r>
            <a:endParaRPr lang="en-US" altLang="zh-CN" sz="5400" b="1" kern="1200" dirty="0">
              <a:solidFill>
                <a:srgbClr val="760000"/>
              </a:solidFill>
              <a:latin typeface="新細明體" pitchFamily="18" charset="-120"/>
              <a:cs typeface="+mn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endParaRPr lang="en-US" altLang="zh-TW" sz="4800" b="1" kern="1200" dirty="0">
              <a:solidFill>
                <a:srgbClr val="000000"/>
              </a:solidFill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zh-TW" sz="4000" b="1" kern="1200" dirty="0">
                <a:solidFill>
                  <a:srgbClr val="000000"/>
                </a:solidFill>
                <a:cs typeface="Arial" charset="0"/>
              </a:rPr>
              <a:t>You are my strength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zh-TW" sz="4000" b="1" kern="1200" dirty="0">
                <a:solidFill>
                  <a:srgbClr val="000000"/>
                </a:solidFill>
                <a:cs typeface="Arial" charset="0"/>
              </a:rPr>
              <a:t>when I am </a:t>
            </a:r>
            <a:r>
              <a:rPr lang="en-US" altLang="zh-TW" sz="4000" b="1" kern="1200" dirty="0" smtClean="0">
                <a:solidFill>
                  <a:srgbClr val="000000"/>
                </a:solidFill>
                <a:cs typeface="Arial" charset="0"/>
              </a:rPr>
              <a:t>weak</a:t>
            </a:r>
            <a:endParaRPr lang="en-US" altLang="zh-CN" sz="4000" b="1" kern="1200" dirty="0">
              <a:solidFill>
                <a:srgbClr val="FFFFFF"/>
              </a:solidFill>
              <a:latin typeface="新細明體" pitchFamily="18" charset="-120"/>
              <a:cs typeface="+mn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zh-TW" sz="4000" b="1" kern="1200" dirty="0">
                <a:solidFill>
                  <a:srgbClr val="000000"/>
                </a:solidFill>
                <a:cs typeface="Arial" charset="0"/>
              </a:rPr>
              <a:t>You are the treasure that I seek</a:t>
            </a:r>
            <a:r>
              <a:rPr lang="en-US" altLang="zh-CN" sz="4800" b="1" kern="1200" dirty="0">
                <a:solidFill>
                  <a:srgbClr val="FFFFFF"/>
                </a:solidFill>
                <a:latin typeface="新細明體" pitchFamily="18" charset="-120"/>
                <a:cs typeface="+mn-cs"/>
              </a:rPr>
              <a:t/>
            </a:r>
            <a:br>
              <a:rPr lang="en-US" altLang="zh-CN" sz="4800" b="1" kern="1200" dirty="0">
                <a:solidFill>
                  <a:srgbClr val="FFFFFF"/>
                </a:solidFill>
                <a:latin typeface="新細明體" pitchFamily="18" charset="-120"/>
                <a:cs typeface="+mn-cs"/>
              </a:rPr>
            </a:br>
            <a:endParaRPr lang="en-US" altLang="en-US" sz="4400" b="1" kern="1200" dirty="0">
              <a:solidFill>
                <a:srgbClr val="760000"/>
              </a:solidFill>
              <a:latin typeface="新細明體" pitchFamily="18" charset="-120"/>
              <a:cs typeface="+mn-cs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124200" y="3352800"/>
            <a:ext cx="56705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zh-TW" sz="4400" b="1" kern="1200">
                <a:solidFill>
                  <a:srgbClr val="760000"/>
                </a:solidFill>
                <a:latin typeface="Arial" charset="0"/>
                <a:cs typeface="Arial" charset="0"/>
              </a:rPr>
              <a:t> </a:t>
            </a:r>
            <a:endParaRPr lang="en-US" altLang="zh-TW" sz="4400" b="1" kern="1200">
              <a:solidFill>
                <a:srgbClr val="760000"/>
              </a:solidFill>
              <a:cs typeface="Arial" charset="0"/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7510464" y="6319838"/>
            <a:ext cx="3157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zh-TW" sz="2400" kern="1200">
                <a:solidFill>
                  <a:srgbClr val="002060"/>
                </a:solidFill>
                <a:cs typeface="+mn-cs"/>
              </a:rPr>
              <a:t>You are my all in all 1/6</a:t>
            </a:r>
          </a:p>
        </p:txBody>
      </p:sp>
    </p:spTree>
    <p:extLst>
      <p:ext uri="{BB962C8B-B14F-4D97-AF65-F5344CB8AC3E}">
        <p14:creationId xmlns:p14="http://schemas.microsoft.com/office/powerpoint/2010/main" val="283524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Powerpoint Templates Blue Backgrounds, star shine background HD wallpaper | 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12191999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48600" y="6400800"/>
            <a:ext cx="28194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400" kern="1200">
                <a:solidFill>
                  <a:srgbClr val="FFFFFF"/>
                </a:solidFill>
                <a:cs typeface="+mn-cs"/>
              </a:rPr>
              <a:t>Lord, I offer my life to You  1/4</a:t>
            </a:r>
          </a:p>
        </p:txBody>
      </p:sp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1743435" y="1069746"/>
            <a:ext cx="88392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 sz="4800" b="1" kern="1200" dirty="0">
              <a:solidFill>
                <a:srgbClr val="FFFF00"/>
              </a:solidFill>
              <a:cs typeface="+mn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zh-CN" altLang="en-US" sz="6000" b="1" kern="1200" dirty="0">
                <a:solidFill>
                  <a:srgbClr val="760000"/>
                </a:solidFill>
                <a:cs typeface="+mn-cs"/>
              </a:rPr>
              <a:t>你是我的一切  </a:t>
            </a:r>
            <a:endParaRPr lang="en-US" altLang="zh-CN" sz="6000" b="1" kern="1200" dirty="0">
              <a:solidFill>
                <a:srgbClr val="760000"/>
              </a:solidFill>
              <a:cs typeface="+mn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 sz="4800" b="1" kern="1200" dirty="0">
              <a:solidFill>
                <a:srgbClr val="FFFF00"/>
              </a:solidFill>
              <a:cs typeface="+mn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6000" b="1" kern="1200" dirty="0">
                <a:solidFill>
                  <a:srgbClr val="000000"/>
                </a:solidFill>
                <a:cs typeface="+mn-cs"/>
              </a:rPr>
              <a:t>You are My All in All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6000" b="1" kern="1200" dirty="0" smtClean="0">
                <a:solidFill>
                  <a:srgbClr val="FFFF00"/>
                </a:solidFill>
                <a:cs typeface="+mn-cs"/>
              </a:rPr>
              <a:t> </a:t>
            </a:r>
            <a:r>
              <a:rPr lang="en-US" altLang="zh-CN" sz="1600" b="1" kern="1200" dirty="0">
                <a:solidFill>
                  <a:srgbClr val="FFFFFF"/>
                </a:solidFill>
                <a:cs typeface="+mn-cs"/>
              </a:rPr>
              <a:t/>
            </a:r>
            <a:br>
              <a:rPr lang="en-US" altLang="zh-CN" sz="1600" b="1" kern="1200" dirty="0">
                <a:solidFill>
                  <a:srgbClr val="FFFFFF"/>
                </a:solidFill>
                <a:cs typeface="+mn-cs"/>
              </a:rPr>
            </a:br>
            <a:endParaRPr lang="en-US" altLang="en-US" sz="2400" kern="1200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7510464" y="6319838"/>
            <a:ext cx="3157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zh-TW" sz="2400" kern="1200">
                <a:solidFill>
                  <a:srgbClr val="002060"/>
                </a:solidFill>
                <a:cs typeface="+mn-cs"/>
              </a:rPr>
              <a:t>You are my all in all 1/6</a:t>
            </a:r>
          </a:p>
        </p:txBody>
      </p:sp>
    </p:spTree>
    <p:extLst>
      <p:ext uri="{BB962C8B-B14F-4D97-AF65-F5344CB8AC3E}">
        <p14:creationId xmlns:p14="http://schemas.microsoft.com/office/powerpoint/2010/main" val="388421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0" descr="Powerpoint Templates Blue Backgrounds, star shine background HD wallpaper | 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813"/>
            <a:ext cx="12192000" cy="6940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48600" y="6400800"/>
            <a:ext cx="28194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400" kern="1200">
                <a:solidFill>
                  <a:srgbClr val="FFFFFF"/>
                </a:solidFill>
                <a:cs typeface="+mn-cs"/>
              </a:rPr>
              <a:t>Lord, I offer my life to You  1/4</a:t>
            </a:r>
          </a:p>
        </p:txBody>
      </p:sp>
      <p:sp>
        <p:nvSpPr>
          <p:cNvPr id="8" name="Rectangle 7"/>
          <p:cNvSpPr/>
          <p:nvPr/>
        </p:nvSpPr>
        <p:spPr>
          <a:xfrm>
            <a:off x="1638300" y="752088"/>
            <a:ext cx="8915400" cy="5201424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zh-TW" sz="4000" b="1" kern="1200" dirty="0">
                <a:solidFill>
                  <a:srgbClr val="FFFF00"/>
                </a:solidFill>
                <a:cs typeface="Arial" charset="0"/>
              </a:rPr>
              <a:t>  </a:t>
            </a:r>
            <a:r>
              <a:rPr lang="zh-CN" altLang="en-US" sz="4000" b="1" kern="1200" dirty="0">
                <a:solidFill>
                  <a:srgbClr val="FFFFFF"/>
                </a:solidFill>
                <a:cs typeface="+mn-cs"/>
              </a:rPr>
              <a:t> </a:t>
            </a:r>
            <a:r>
              <a:rPr lang="en-US" altLang="en-US" sz="4000" b="1" kern="1200" dirty="0">
                <a:solidFill>
                  <a:srgbClr val="FFFFFF"/>
                </a:solidFill>
                <a:cs typeface="+mn-cs"/>
              </a:rPr>
              <a:t/>
            </a:r>
            <a:br>
              <a:rPr lang="en-US" altLang="en-US" sz="4000" b="1" kern="1200" dirty="0">
                <a:solidFill>
                  <a:srgbClr val="FFFFFF"/>
                </a:solidFill>
                <a:cs typeface="+mn-cs"/>
              </a:rPr>
            </a:br>
            <a:r>
              <a:rPr lang="zh-CN" altLang="en-US" sz="5400" b="1" kern="1200" dirty="0">
                <a:solidFill>
                  <a:srgbClr val="760000"/>
                </a:solidFill>
                <a:cs typeface="+mn-cs"/>
              </a:rPr>
              <a:t>你好比贵重的珠宝</a:t>
            </a:r>
            <a:endParaRPr lang="en-US" altLang="zh-CN" sz="5400" b="1" kern="1200" dirty="0">
              <a:solidFill>
                <a:srgbClr val="760000"/>
              </a:solidFill>
              <a:cs typeface="+mn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zh-CN" altLang="en-US" sz="5400" b="1" kern="1200" dirty="0">
                <a:solidFill>
                  <a:srgbClr val="760000"/>
                </a:solidFill>
                <a:latin typeface="新細明體" pitchFamily="18" charset="-120"/>
                <a:cs typeface="+mn-cs"/>
              </a:rPr>
              <a:t>我怎能放弃你不要</a:t>
            </a:r>
            <a:endParaRPr lang="en-US" altLang="zh-CN" sz="5400" b="1" kern="1200" dirty="0">
              <a:solidFill>
                <a:srgbClr val="760000"/>
              </a:solidFill>
              <a:latin typeface="新細明體" pitchFamily="18" charset="-120"/>
              <a:cs typeface="+mn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endParaRPr lang="en-US" altLang="zh-CN" sz="4400" b="1" kern="1200" dirty="0">
              <a:solidFill>
                <a:srgbClr val="760000"/>
              </a:solidFill>
              <a:latin typeface="新細明體" pitchFamily="18" charset="-120"/>
              <a:cs typeface="+mn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zh-TW" sz="4800" b="1" kern="1200" dirty="0">
                <a:solidFill>
                  <a:srgbClr val="000000"/>
                </a:solidFill>
                <a:cs typeface="Arial" charset="0"/>
              </a:rPr>
              <a:t>Seeking You as a precious jewel </a:t>
            </a:r>
            <a:br>
              <a:rPr lang="en-US" altLang="zh-TW" sz="4800" b="1" kern="1200" dirty="0">
                <a:solidFill>
                  <a:srgbClr val="000000"/>
                </a:solidFill>
                <a:cs typeface="Arial" charset="0"/>
              </a:rPr>
            </a:br>
            <a:r>
              <a:rPr lang="en-US" altLang="en-US" sz="4800" b="1" kern="1200" dirty="0">
                <a:solidFill>
                  <a:srgbClr val="000000"/>
                </a:solidFill>
                <a:cs typeface="+mn-cs"/>
              </a:rPr>
              <a:t>Lord to give up I'd be a fool</a:t>
            </a:r>
            <a:br>
              <a:rPr lang="en-US" altLang="en-US" sz="4800" b="1" kern="1200" dirty="0">
                <a:solidFill>
                  <a:srgbClr val="000000"/>
                </a:solidFill>
                <a:cs typeface="+mn-cs"/>
              </a:rPr>
            </a:br>
            <a:endParaRPr lang="en-US" altLang="en-US" sz="4400" b="1" kern="1200" dirty="0">
              <a:solidFill>
                <a:srgbClr val="760000"/>
              </a:solidFill>
              <a:latin typeface="新細明體" pitchFamily="18" charset="-120"/>
              <a:cs typeface="+mn-cs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124200" y="3352800"/>
            <a:ext cx="56705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zh-TW" sz="4400" b="1" kern="1200">
                <a:solidFill>
                  <a:srgbClr val="760000"/>
                </a:solidFill>
                <a:latin typeface="Arial" charset="0"/>
                <a:cs typeface="Arial" charset="0"/>
              </a:rPr>
              <a:t> </a:t>
            </a:r>
            <a:endParaRPr lang="en-US" altLang="zh-TW" sz="4400" b="1" kern="1200">
              <a:solidFill>
                <a:srgbClr val="760000"/>
              </a:solidFill>
              <a:cs typeface="Arial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7510464" y="6319838"/>
            <a:ext cx="3157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zh-TW" sz="2400" kern="1200">
                <a:solidFill>
                  <a:srgbClr val="002060"/>
                </a:solidFill>
                <a:cs typeface="+mn-cs"/>
              </a:rPr>
              <a:t>You are my all in all 1/6</a:t>
            </a:r>
          </a:p>
        </p:txBody>
      </p:sp>
    </p:spTree>
    <p:extLst>
      <p:ext uri="{BB962C8B-B14F-4D97-AF65-F5344CB8AC3E}">
        <p14:creationId xmlns:p14="http://schemas.microsoft.com/office/powerpoint/2010/main" val="118756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Powerpoint Templates Blue Backgrounds, star shine background HD wallpaper | 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12191999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48600" y="6400800"/>
            <a:ext cx="28194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400" kern="1200">
                <a:solidFill>
                  <a:srgbClr val="FFFFFF"/>
                </a:solidFill>
                <a:cs typeface="+mn-cs"/>
              </a:rPr>
              <a:t>Lord, I offer my life to You  1/4</a:t>
            </a:r>
          </a:p>
        </p:txBody>
      </p:sp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1743435" y="1069746"/>
            <a:ext cx="88392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 sz="4800" b="1" kern="1200" dirty="0">
              <a:solidFill>
                <a:srgbClr val="FFFF00"/>
              </a:solidFill>
              <a:cs typeface="+mn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zh-CN" altLang="en-US" sz="6000" b="1" kern="1200" dirty="0">
                <a:solidFill>
                  <a:srgbClr val="760000"/>
                </a:solidFill>
                <a:cs typeface="+mn-cs"/>
              </a:rPr>
              <a:t>你是我的一切  </a:t>
            </a:r>
            <a:endParaRPr lang="en-US" altLang="zh-CN" sz="6000" b="1" kern="1200" dirty="0">
              <a:solidFill>
                <a:srgbClr val="760000"/>
              </a:solidFill>
              <a:cs typeface="+mn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 sz="4800" b="1" kern="1200" dirty="0">
              <a:solidFill>
                <a:srgbClr val="FFFF00"/>
              </a:solidFill>
              <a:cs typeface="+mn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6000" b="1" kern="1200" dirty="0">
                <a:solidFill>
                  <a:srgbClr val="000000"/>
                </a:solidFill>
                <a:cs typeface="+mn-cs"/>
              </a:rPr>
              <a:t>You are My All in All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6000" b="1" kern="1200" dirty="0" smtClean="0">
                <a:solidFill>
                  <a:srgbClr val="FFFF00"/>
                </a:solidFill>
                <a:cs typeface="+mn-cs"/>
              </a:rPr>
              <a:t> </a:t>
            </a:r>
            <a:r>
              <a:rPr lang="en-US" altLang="zh-CN" sz="1600" b="1" kern="1200" dirty="0">
                <a:solidFill>
                  <a:srgbClr val="FFFFFF"/>
                </a:solidFill>
                <a:cs typeface="+mn-cs"/>
              </a:rPr>
              <a:t/>
            </a:r>
            <a:br>
              <a:rPr lang="en-US" altLang="zh-CN" sz="1600" b="1" kern="1200" dirty="0">
                <a:solidFill>
                  <a:srgbClr val="FFFFFF"/>
                </a:solidFill>
                <a:cs typeface="+mn-cs"/>
              </a:rPr>
            </a:br>
            <a:endParaRPr lang="en-US" altLang="en-US" sz="2400" kern="1200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7510464" y="6319838"/>
            <a:ext cx="3157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zh-TW" sz="2400" kern="1200">
                <a:solidFill>
                  <a:srgbClr val="002060"/>
                </a:solidFill>
                <a:cs typeface="+mn-cs"/>
              </a:rPr>
              <a:t>You are my all in all 1/6</a:t>
            </a:r>
          </a:p>
        </p:txBody>
      </p:sp>
    </p:spTree>
    <p:extLst>
      <p:ext uri="{BB962C8B-B14F-4D97-AF65-F5344CB8AC3E}">
        <p14:creationId xmlns:p14="http://schemas.microsoft.com/office/powerpoint/2010/main" val="231243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Powerpoint Templates Blue Backgrounds, star shine background HD wallpaper | 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12191999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48600" y="6400800"/>
            <a:ext cx="28194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Lord, I offer my life to You  1/4</a:t>
            </a:r>
          </a:p>
        </p:txBody>
      </p:sp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1679575" y="381000"/>
            <a:ext cx="8839200" cy="637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800" b="1">
              <a:solidFill>
                <a:srgbClr val="FFFF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6000" b="1">
                <a:solidFill>
                  <a:srgbClr val="760000"/>
                </a:solidFill>
              </a:rPr>
              <a:t>耶稣神羔羊</a:t>
            </a:r>
            <a:br>
              <a:rPr lang="zh-CN" altLang="en-US" sz="6000" b="1">
                <a:solidFill>
                  <a:srgbClr val="760000"/>
                </a:solidFill>
              </a:rPr>
            </a:br>
            <a:r>
              <a:rPr lang="zh-CN" altLang="en-US" sz="6000" b="1">
                <a:solidFill>
                  <a:srgbClr val="760000"/>
                </a:solidFill>
              </a:rPr>
              <a:t> 配得大赞美  </a:t>
            </a:r>
            <a:r>
              <a:rPr lang="en-US" altLang="zh-CN" sz="6000" b="1">
                <a:solidFill>
                  <a:srgbClr val="760000"/>
                </a:solidFill>
              </a:rPr>
              <a:t>(x2)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800" b="1">
              <a:solidFill>
                <a:srgbClr val="FFFF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chemeClr val="bg1"/>
                </a:solidFill>
              </a:rPr>
              <a:t>Jesus, Lamb of God </a:t>
            </a:r>
            <a:br>
              <a:rPr lang="en-US" altLang="en-US" sz="4800" b="1">
                <a:solidFill>
                  <a:schemeClr val="bg1"/>
                </a:solidFill>
              </a:rPr>
            </a:br>
            <a:r>
              <a:rPr lang="en-US" altLang="en-US" sz="4800" b="1">
                <a:solidFill>
                  <a:schemeClr val="bg1"/>
                </a:solidFill>
              </a:rPr>
              <a:t>worthy is Your name  (x2)</a:t>
            </a:r>
            <a:r>
              <a:rPr lang="zh-CN" altLang="en-US" sz="6000" b="1">
                <a:solidFill>
                  <a:srgbClr val="760000"/>
                </a:solidFill>
              </a:rPr>
              <a:t>  </a:t>
            </a:r>
            <a:endParaRPr lang="en-US" altLang="zh-CN" sz="6000" b="1">
              <a:solidFill>
                <a:srgbClr val="76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b="1">
                <a:solidFill>
                  <a:srgbClr val="FFFF00"/>
                </a:solidFill>
              </a:rPr>
              <a:t> </a:t>
            </a:r>
            <a:r>
              <a:rPr lang="en-US" altLang="zh-CN" sz="1600" b="1"/>
              <a:t/>
            </a:r>
            <a:br>
              <a:rPr lang="en-US" altLang="zh-CN" sz="1600" b="1"/>
            </a:br>
            <a:endParaRPr lang="en-US" altLang="en-US" sz="2400"/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7510464" y="6319839"/>
            <a:ext cx="31886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solidFill>
                  <a:srgbClr val="002060"/>
                </a:solidFill>
              </a:rPr>
              <a:t>You are my all in all 1/6</a:t>
            </a:r>
          </a:p>
        </p:txBody>
      </p:sp>
    </p:spTree>
    <p:extLst>
      <p:ext uri="{BB962C8B-B14F-4D97-AF65-F5344CB8AC3E}">
        <p14:creationId xmlns:p14="http://schemas.microsoft.com/office/powerpoint/2010/main" val="53792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0" descr="Powerpoint Templates Blue Backgrounds, star shine background HD wallpaper | 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4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48600" y="6400800"/>
            <a:ext cx="28194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Lord, I offer my life to You  1/4</a:t>
            </a:r>
          </a:p>
        </p:txBody>
      </p:sp>
      <p:sp>
        <p:nvSpPr>
          <p:cNvPr id="8" name="Rectangle 7"/>
          <p:cNvSpPr/>
          <p:nvPr/>
        </p:nvSpPr>
        <p:spPr>
          <a:xfrm>
            <a:off x="868218" y="725488"/>
            <a:ext cx="10871199" cy="5386090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CN" altLang="en-US" sz="5400" b="1" dirty="0">
                <a:solidFill>
                  <a:srgbClr val="760000"/>
                </a:solidFill>
              </a:rPr>
              <a:t>洗净我一切的罪孽</a:t>
            </a:r>
            <a:endParaRPr lang="en-US" altLang="zh-CN" sz="5400" b="1" dirty="0">
              <a:solidFill>
                <a:srgbClr val="760000"/>
              </a:solidFill>
              <a:latin typeface="Arial" charset="0"/>
              <a:cs typeface="Arial" charset="0"/>
            </a:endParaRPr>
          </a:p>
          <a:p>
            <a:pPr algn="ctr" eaLnBrk="1" hangingPunct="1"/>
            <a:r>
              <a:rPr lang="zh-CN" altLang="en-US" sz="5400" b="1" dirty="0">
                <a:solidFill>
                  <a:srgbClr val="760000"/>
                </a:solidFill>
                <a:latin typeface="新細明體" pitchFamily="18" charset="-120"/>
              </a:rPr>
              <a:t>挪去我所有的羞辱</a:t>
            </a:r>
            <a:endParaRPr lang="en-US" altLang="en-US" sz="54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 eaLnBrk="1" hangingPunct="1"/>
            <a:endParaRPr lang="en-US" altLang="en-US" sz="48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 eaLnBrk="1" hangingPunct="1"/>
            <a:r>
              <a:rPr lang="en-US" altLang="en-US" sz="48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Taking </a:t>
            </a:r>
            <a:r>
              <a:rPr lang="en-US" altLang="en-US" sz="4800" b="1" dirty="0">
                <a:solidFill>
                  <a:srgbClr val="000000"/>
                </a:solidFill>
                <a:latin typeface="Arial" charset="0"/>
                <a:cs typeface="Arial" charset="0"/>
              </a:rPr>
              <a:t>my sin, my cross, </a:t>
            </a:r>
          </a:p>
          <a:p>
            <a:pPr algn="ctr" eaLnBrk="1" hangingPunct="1"/>
            <a:r>
              <a:rPr lang="en-US" altLang="en-US" sz="4800" b="1" dirty="0">
                <a:solidFill>
                  <a:srgbClr val="000000"/>
                </a:solidFill>
                <a:latin typeface="Arial" charset="0"/>
                <a:cs typeface="Arial" charset="0"/>
              </a:rPr>
              <a:t>my </a:t>
            </a:r>
            <a:r>
              <a:rPr lang="en-US" altLang="en-US" sz="48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shame</a:t>
            </a:r>
            <a:endParaRPr lang="en-US" altLang="zh-CN" sz="4800" b="1" dirty="0">
              <a:latin typeface="新細明體" pitchFamily="18" charset="-120"/>
            </a:endParaRPr>
          </a:p>
          <a:p>
            <a:pPr algn="ctr" eaLnBrk="1" hangingPunct="1"/>
            <a:r>
              <a:rPr lang="en-US" altLang="en-US" sz="4800" b="1" dirty="0">
                <a:solidFill>
                  <a:schemeClr val="bg1"/>
                </a:solidFill>
              </a:rPr>
              <a:t>Rising again I bless Your </a:t>
            </a:r>
            <a:r>
              <a:rPr lang="en-US" altLang="en-US" sz="4800" b="1" dirty="0" smtClean="0">
                <a:solidFill>
                  <a:schemeClr val="bg1"/>
                </a:solidFill>
              </a:rPr>
              <a:t>name</a:t>
            </a:r>
            <a:r>
              <a:rPr lang="en-US" altLang="zh-CN" sz="4800" b="1" dirty="0">
                <a:latin typeface="新細明體" pitchFamily="18" charset="-120"/>
              </a:rPr>
              <a:t/>
            </a:r>
            <a:br>
              <a:rPr lang="en-US" altLang="zh-CN" sz="4800" b="1" dirty="0">
                <a:latin typeface="新細明體" pitchFamily="18" charset="-120"/>
              </a:rPr>
            </a:br>
            <a:endParaRPr lang="en-US" altLang="en-US" sz="4400" b="1" dirty="0">
              <a:solidFill>
                <a:srgbClr val="760000"/>
              </a:solidFill>
              <a:latin typeface="新細明體" pitchFamily="18" charset="-12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124200" y="3352800"/>
            <a:ext cx="56705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/>
            <a:r>
              <a:rPr lang="en-US" altLang="zh-TW" sz="4400" b="1">
                <a:solidFill>
                  <a:srgbClr val="760000"/>
                </a:solidFill>
                <a:latin typeface="Arial" charset="0"/>
                <a:cs typeface="Arial" charset="0"/>
              </a:rPr>
              <a:t> </a:t>
            </a:r>
            <a:endParaRPr lang="en-US" altLang="zh-TW" sz="4400" b="1">
              <a:solidFill>
                <a:srgbClr val="760000"/>
              </a:solidFill>
              <a:cs typeface="Arial" charset="0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7510464" y="6319839"/>
            <a:ext cx="31886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solidFill>
                  <a:srgbClr val="002060"/>
                </a:solidFill>
              </a:rPr>
              <a:t>You are my all in all 1/6</a:t>
            </a:r>
          </a:p>
        </p:txBody>
      </p:sp>
    </p:spTree>
    <p:extLst>
      <p:ext uri="{BB962C8B-B14F-4D97-AF65-F5344CB8AC3E}">
        <p14:creationId xmlns:p14="http://schemas.microsoft.com/office/powerpoint/2010/main" val="382542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Powerpoint Templates Blue Backgrounds, star shine background HD wallpaper | 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12191999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48600" y="6400800"/>
            <a:ext cx="28194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1400" kern="1200">
                <a:solidFill>
                  <a:srgbClr val="FFFFFF"/>
                </a:solidFill>
                <a:cs typeface="+mn-cs"/>
              </a:rPr>
              <a:t>Lord, I offer my life to You  1/4</a:t>
            </a:r>
          </a:p>
        </p:txBody>
      </p:sp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1743435" y="1069746"/>
            <a:ext cx="88392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 sz="4800" b="1" kern="1200" dirty="0">
              <a:solidFill>
                <a:srgbClr val="FFFF00"/>
              </a:solidFill>
              <a:cs typeface="+mn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zh-CN" altLang="en-US" sz="6000" b="1" kern="1200" dirty="0">
                <a:solidFill>
                  <a:srgbClr val="760000"/>
                </a:solidFill>
                <a:cs typeface="+mn-cs"/>
              </a:rPr>
              <a:t>你是我的一切  </a:t>
            </a:r>
            <a:endParaRPr lang="en-US" altLang="zh-CN" sz="6000" b="1" kern="1200" dirty="0">
              <a:solidFill>
                <a:srgbClr val="760000"/>
              </a:solidFill>
              <a:cs typeface="+mn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n-US" sz="4800" b="1" kern="1200" dirty="0">
              <a:solidFill>
                <a:srgbClr val="FFFF00"/>
              </a:solidFill>
              <a:cs typeface="+mn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6000" b="1" kern="1200" dirty="0">
                <a:solidFill>
                  <a:srgbClr val="000000"/>
                </a:solidFill>
                <a:cs typeface="+mn-cs"/>
              </a:rPr>
              <a:t>You are My All in All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n-US" sz="6000" b="1" kern="1200" dirty="0" smtClean="0">
                <a:solidFill>
                  <a:srgbClr val="FFFF00"/>
                </a:solidFill>
                <a:cs typeface="+mn-cs"/>
              </a:rPr>
              <a:t> </a:t>
            </a:r>
            <a:r>
              <a:rPr lang="en-US" altLang="zh-CN" sz="1600" b="1" kern="1200" dirty="0">
                <a:solidFill>
                  <a:srgbClr val="FFFFFF"/>
                </a:solidFill>
                <a:cs typeface="+mn-cs"/>
              </a:rPr>
              <a:t/>
            </a:r>
            <a:br>
              <a:rPr lang="en-US" altLang="zh-CN" sz="1600" b="1" kern="1200" dirty="0">
                <a:solidFill>
                  <a:srgbClr val="FFFFFF"/>
                </a:solidFill>
                <a:cs typeface="+mn-cs"/>
              </a:rPr>
            </a:br>
            <a:endParaRPr lang="en-US" altLang="en-US" sz="2400" kern="1200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7510464" y="6319838"/>
            <a:ext cx="3157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zh-TW" sz="2400" kern="1200">
                <a:solidFill>
                  <a:srgbClr val="002060"/>
                </a:solidFill>
                <a:cs typeface="+mn-cs"/>
              </a:rPr>
              <a:t>You are my all in all 1/6</a:t>
            </a:r>
          </a:p>
        </p:txBody>
      </p:sp>
    </p:spTree>
    <p:extLst>
      <p:ext uri="{BB962C8B-B14F-4D97-AF65-F5344CB8AC3E}">
        <p14:creationId xmlns:p14="http://schemas.microsoft.com/office/powerpoint/2010/main" val="181307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Powerpoint Templates Blue Backgrounds, star shine background HD wallpaper |  Pxfu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12191999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48600" y="6400800"/>
            <a:ext cx="28194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Lord, I offer my life to You  1/4</a:t>
            </a:r>
          </a:p>
        </p:txBody>
      </p:sp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1679575" y="381000"/>
            <a:ext cx="8839200" cy="637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800" b="1">
              <a:solidFill>
                <a:srgbClr val="FFFF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6000" b="1">
                <a:solidFill>
                  <a:srgbClr val="760000"/>
                </a:solidFill>
              </a:rPr>
              <a:t>耶稣神羔羊</a:t>
            </a:r>
            <a:br>
              <a:rPr lang="zh-CN" altLang="en-US" sz="6000" b="1">
                <a:solidFill>
                  <a:srgbClr val="760000"/>
                </a:solidFill>
              </a:rPr>
            </a:br>
            <a:r>
              <a:rPr lang="zh-CN" altLang="en-US" sz="6000" b="1">
                <a:solidFill>
                  <a:srgbClr val="760000"/>
                </a:solidFill>
              </a:rPr>
              <a:t> 配得大赞美  </a:t>
            </a:r>
            <a:r>
              <a:rPr lang="en-US" altLang="zh-CN" sz="6000" b="1">
                <a:solidFill>
                  <a:srgbClr val="760000"/>
                </a:solidFill>
              </a:rPr>
              <a:t>(x2)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800" b="1">
              <a:solidFill>
                <a:srgbClr val="FFFF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chemeClr val="bg1"/>
                </a:solidFill>
              </a:rPr>
              <a:t>Jesus, Lamb of God </a:t>
            </a:r>
            <a:br>
              <a:rPr lang="en-US" altLang="en-US" sz="4800" b="1">
                <a:solidFill>
                  <a:schemeClr val="bg1"/>
                </a:solidFill>
              </a:rPr>
            </a:br>
            <a:r>
              <a:rPr lang="en-US" altLang="en-US" sz="4800" b="1">
                <a:solidFill>
                  <a:schemeClr val="bg1"/>
                </a:solidFill>
              </a:rPr>
              <a:t>worthy is Your name  (x2)</a:t>
            </a:r>
            <a:r>
              <a:rPr lang="zh-CN" altLang="en-US" sz="6000" b="1">
                <a:solidFill>
                  <a:srgbClr val="760000"/>
                </a:solidFill>
              </a:rPr>
              <a:t>  </a:t>
            </a:r>
            <a:endParaRPr lang="en-US" altLang="zh-CN" sz="6000" b="1">
              <a:solidFill>
                <a:srgbClr val="76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 b="1">
                <a:solidFill>
                  <a:srgbClr val="FFFF00"/>
                </a:solidFill>
              </a:rPr>
              <a:t> </a:t>
            </a:r>
            <a:r>
              <a:rPr lang="en-US" altLang="zh-CN" sz="1600" b="1"/>
              <a:t/>
            </a:r>
            <a:br>
              <a:rPr lang="en-US" altLang="zh-CN" sz="1600" b="1"/>
            </a:br>
            <a:endParaRPr lang="en-US" altLang="en-US" sz="2400"/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7510464" y="6319839"/>
            <a:ext cx="31886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2400">
                <a:solidFill>
                  <a:srgbClr val="002060"/>
                </a:solidFill>
              </a:rPr>
              <a:t>You are my all in all 1/6</a:t>
            </a:r>
          </a:p>
        </p:txBody>
      </p:sp>
    </p:spTree>
    <p:extLst>
      <p:ext uri="{BB962C8B-B14F-4D97-AF65-F5344CB8AC3E}">
        <p14:creationId xmlns:p14="http://schemas.microsoft.com/office/powerpoint/2010/main" val="168488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charset="-12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8794</TotalTime>
  <Words>514</Words>
  <Application>Microsoft Office PowerPoint</Application>
  <PresentationFormat>Custom</PresentationFormat>
  <Paragraphs>130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自訂設計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454</cp:revision>
  <dcterms:created xsi:type="dcterms:W3CDTF">1999-09-19T02:56:02Z</dcterms:created>
  <dcterms:modified xsi:type="dcterms:W3CDTF">2025-03-10T01:56:56Z</dcterms:modified>
</cp:coreProperties>
</file>